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88" r:id="rId10"/>
    <p:sldId id="269" r:id="rId11"/>
    <p:sldId id="271" r:id="rId12"/>
    <p:sldId id="265" r:id="rId13"/>
    <p:sldId id="270" r:id="rId14"/>
    <p:sldId id="267" r:id="rId15"/>
    <p:sldId id="289" r:id="rId16"/>
    <p:sldId id="291" r:id="rId17"/>
    <p:sldId id="314" r:id="rId18"/>
    <p:sldId id="316" r:id="rId19"/>
    <p:sldId id="315" r:id="rId20"/>
    <p:sldId id="318" r:id="rId21"/>
    <p:sldId id="290" r:id="rId22"/>
    <p:sldId id="292" r:id="rId23"/>
    <p:sldId id="258" r:id="rId24"/>
    <p:sldId id="268" r:id="rId25"/>
    <p:sldId id="279" r:id="rId26"/>
    <p:sldId id="280" r:id="rId27"/>
    <p:sldId id="282" r:id="rId28"/>
    <p:sldId id="312" r:id="rId29"/>
    <p:sldId id="308" r:id="rId30"/>
    <p:sldId id="310" r:id="rId31"/>
    <p:sldId id="311" r:id="rId32"/>
    <p:sldId id="309" r:id="rId33"/>
    <p:sldId id="283" r:id="rId34"/>
    <p:sldId id="284" r:id="rId35"/>
    <p:sldId id="286" r:id="rId36"/>
    <p:sldId id="274" r:id="rId37"/>
    <p:sldId id="272" r:id="rId38"/>
    <p:sldId id="313" r:id="rId39"/>
    <p:sldId id="275" r:id="rId40"/>
    <p:sldId id="285" r:id="rId41"/>
    <p:sldId id="319" r:id="rId42"/>
    <p:sldId id="301" r:id="rId43"/>
    <p:sldId id="277" r:id="rId44"/>
    <p:sldId id="293" r:id="rId45"/>
    <p:sldId id="295" r:id="rId46"/>
    <p:sldId id="296" r:id="rId47"/>
    <p:sldId id="320" r:id="rId48"/>
    <p:sldId id="321" r:id="rId49"/>
    <p:sldId id="276" r:id="rId50"/>
    <p:sldId id="299" r:id="rId51"/>
    <p:sldId id="303" r:id="rId52"/>
    <p:sldId id="302" r:id="rId53"/>
    <p:sldId id="300" r:id="rId54"/>
    <p:sldId id="298" r:id="rId55"/>
    <p:sldId id="325" r:id="rId56"/>
    <p:sldId id="323" r:id="rId57"/>
    <p:sldId id="304" r:id="rId58"/>
    <p:sldId id="305" r:id="rId59"/>
    <p:sldId id="306" r:id="rId60"/>
    <p:sldId id="307" r:id="rId61"/>
    <p:sldId id="322" r:id="rId62"/>
    <p:sldId id="297" r:id="rId63"/>
    <p:sldId id="27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21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11/4/14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11/4/14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hyperlink" Target="http://questgarden.co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hyperlink" Target="http://zuna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hyperlink" Target="http://www.teacherweb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hyperlink" Target="http://www.emints.org/inside-emints/webquests/by-emints-teachers-2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ymbalooedu.com" TargetMode="Externa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hyperlink" Target="https://www.thinglink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readwritethink.org/files/resources/interactives/timeline_2/" TargetMode="Externa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hyperlink" Target="http://popplet.co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padlet.com/auth/login" TargetMode="External"/><Relationship Id="rId3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wixie.com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hyperlink" Target="http://forsyth.wixie.com/u36920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hyperlink" Target="http://questgarden.com" TargetMode="External"/><Relationship Id="rId12" Type="http://schemas.openxmlformats.org/officeDocument/2006/relationships/hyperlink" Target="http://www.teacherweb.com" TargetMode="External"/><Relationship Id="rId13" Type="http://schemas.openxmlformats.org/officeDocument/2006/relationships/hyperlink" Target="https://www.wikispaces.com/content/classroom" TargetMode="External"/><Relationship Id="rId14" Type="http://schemas.openxmlformats.org/officeDocument/2006/relationships/hyperlink" Target="http://www.wix.com" TargetMode="External"/><Relationship Id="rId15" Type="http://schemas.openxmlformats.org/officeDocument/2006/relationships/hyperlink" Target="https://www.zoho.com/sites/free-website-builder.html" TargetMode="External"/><Relationship Id="rId16" Type="http://schemas.openxmlformats.org/officeDocument/2006/relationships/hyperlink" Target="http://zuna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haronearlyexplorers.weebly.com" TargetMode="External"/><Relationship Id="rId3" Type="http://schemas.openxmlformats.org/officeDocument/2006/relationships/hyperlink" Target="http://trustanddigitalcitizenship.weebly.com" TargetMode="External"/><Relationship Id="rId4" Type="http://schemas.openxmlformats.org/officeDocument/2006/relationships/hyperlink" Target="http://questgarden.com/search/" TargetMode="External"/><Relationship Id="rId5" Type="http://schemas.openxmlformats.org/officeDocument/2006/relationships/hyperlink" Target="http://www.teacherweb.com/wqsearch/search.stm" TargetMode="External"/><Relationship Id="rId6" Type="http://schemas.openxmlformats.org/officeDocument/2006/relationships/hyperlink" Target="http://zunal.com/index-search.php?t=5&amp;key=webquest" TargetMode="External"/><Relationship Id="rId7" Type="http://schemas.openxmlformats.org/officeDocument/2006/relationships/hyperlink" Target="http://www.emints.org/inside-emints/webquests/by-emints-teachers-2/" TargetMode="External"/><Relationship Id="rId8" Type="http://schemas.openxmlformats.org/officeDocument/2006/relationships/hyperlink" Target="http://www.educationworld.com/a_tech/tech/tech011.shtml" TargetMode="External"/><Relationship Id="rId9" Type="http://schemas.openxmlformats.org/officeDocument/2006/relationships/hyperlink" Target="http://www.weebly.com" TargetMode="External"/><Relationship Id="rId10" Type="http://schemas.openxmlformats.org/officeDocument/2006/relationships/hyperlink" Target="https://sites.google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://www.scholastic.com/scholastic_thanksgiving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9032" y="1794935"/>
            <a:ext cx="6902793" cy="1298474"/>
          </a:xfrm>
        </p:spPr>
        <p:txBody>
          <a:bodyPr>
            <a:norm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</a:rPr>
              <a:t>iLearn~iExperience~iShare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973646"/>
            <a:ext cx="5712179" cy="128697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Susan Brandon</a:t>
            </a:r>
          </a:p>
          <a:p>
            <a:r>
              <a:rPr lang="en-US" dirty="0" smtClean="0"/>
              <a:t>Danielle Abernethy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6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62" y="744978"/>
            <a:ext cx="7951129" cy="6113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2183" y="270339"/>
            <a:ext cx="2456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questgarden.com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1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9118">
            <a:off x="309577" y="288881"/>
            <a:ext cx="4395491" cy="3051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0430">
            <a:off x="96425" y="3440936"/>
            <a:ext cx="4661236" cy="30460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3418">
            <a:off x="4491512" y="297015"/>
            <a:ext cx="4456945" cy="3104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88896">
            <a:off x="4425788" y="3253729"/>
            <a:ext cx="4583628" cy="3316609"/>
          </a:xfrm>
          <a:prstGeom prst="rect">
            <a:avLst/>
          </a:prstGeom>
        </p:spPr>
      </p:pic>
      <p:sp useBgFill="1">
        <p:nvSpPr>
          <p:cNvPr id="6" name="Rectangle 5"/>
          <p:cNvSpPr/>
          <p:nvPr/>
        </p:nvSpPr>
        <p:spPr>
          <a:xfrm>
            <a:off x="2716930" y="2967335"/>
            <a:ext cx="3493302" cy="9233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Webquests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76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788"/>
            <a:ext cx="9144000" cy="4363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1244" y="0"/>
            <a:ext cx="5081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Zunal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Webquests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030" y="976816"/>
            <a:ext cx="1765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zunal.com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6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064"/>
            <a:ext cx="9144000" cy="667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0693"/>
            <a:ext cx="9144000" cy="24708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35811">
            <a:off x="-23688" y="4039747"/>
            <a:ext cx="4862263" cy="2529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4133">
            <a:off x="4496343" y="3913488"/>
            <a:ext cx="4464382" cy="27945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8533" y="895522"/>
            <a:ext cx="2929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</a:t>
            </a:r>
            <a:r>
              <a:rPr lang="en-US" dirty="0" smtClean="0">
                <a:hlinkClick r:id="rId6"/>
              </a:rPr>
              <a:t>www.teacherweb.com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33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1738"/>
            <a:ext cx="9144000" cy="47341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23099" y="174883"/>
            <a:ext cx="44834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eMints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Webquests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2749" y="1075796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E-Mints Webquests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7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5000" y="8830"/>
            <a:ext cx="3214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Symbaloo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7404" y="932160"/>
            <a:ext cx="309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www.symbalooedu.com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405"/>
            <a:ext cx="9144000" cy="534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7575" y="504496"/>
            <a:ext cx="6128864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iCreate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With Apps </a:t>
            </a:r>
          </a:p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&amp;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WebTools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76" y="2660390"/>
            <a:ext cx="3894861" cy="389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0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7896" y="176988"/>
            <a:ext cx="5788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Device Capabilities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8037" y="5141881"/>
            <a:ext cx="778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can your device do?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tech_businessc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46" y="1558746"/>
            <a:ext cx="5133300" cy="32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6" y="808239"/>
            <a:ext cx="9021834" cy="531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3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4" y="269413"/>
            <a:ext cx="8013621" cy="623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9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chnology Creativi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b="6416"/>
          <a:stretch>
            <a:fillRect/>
          </a:stretch>
        </p:blipFill>
        <p:spPr>
          <a:xfrm>
            <a:off x="942975" y="981075"/>
            <a:ext cx="7253288" cy="4741863"/>
          </a:xfrm>
        </p:spPr>
      </p:pic>
    </p:spTree>
    <p:extLst>
      <p:ext uri="{BB962C8B-B14F-4D97-AF65-F5344CB8AC3E}">
        <p14:creationId xmlns:p14="http://schemas.microsoft.com/office/powerpoint/2010/main" val="267110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59"/>
            <a:ext cx="9144000" cy="2925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7213"/>
            <a:ext cx="9144000" cy="34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5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2313" y="-22149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Thing Link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878"/>
            <a:ext cx="9144000" cy="5040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700" y="5081076"/>
            <a:ext cx="1675792" cy="1316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38" y="2601383"/>
            <a:ext cx="1320408" cy="907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6035" y="1106775"/>
            <a:ext cx="2737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www.thinglink.com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85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4792" y="1071566"/>
            <a:ext cx="3878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ReadWriteThink Interactive Timeline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19479" y="148236"/>
            <a:ext cx="6105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Interactive Timeline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2880"/>
            <a:ext cx="9144000" cy="5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03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596" y="27132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Photo Collage Apps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898781">
            <a:off x="255848" y="2044623"/>
            <a:ext cx="5242554" cy="467397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They aren’t just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for ‘</a:t>
            </a:r>
            <a:r>
              <a:rPr lang="en-US" sz="6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selfies</a:t>
            </a:r>
            <a:r>
              <a:rPr lang="en-US" sz="6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’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IMG_08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42" y="1414326"/>
            <a:ext cx="3916354" cy="522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2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337" y="2226557"/>
            <a:ext cx="54582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/>
              <a:t>Share Classroom Learning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 Assess  </a:t>
            </a:r>
            <a:r>
              <a:rPr lang="en-US" sz="3600" dirty="0"/>
              <a:t>Learning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 Document Progress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Collaboration</a:t>
            </a:r>
            <a:endParaRPr lang="en-US" sz="3600" dirty="0"/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Communication</a:t>
            </a:r>
            <a:endParaRPr lang="en-US" sz="3600" dirty="0"/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Creativity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9337" y="27933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Photo &amp; Drawing Apps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IMG_11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6903" b="24072"/>
          <a:stretch/>
        </p:blipFill>
        <p:spPr>
          <a:xfrm>
            <a:off x="4903667" y="3407702"/>
            <a:ext cx="4085447" cy="27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00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293" y="241174"/>
            <a:ext cx="3423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Pic Collage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IMG_08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3332"/>
          <a:stretch/>
        </p:blipFill>
        <p:spPr>
          <a:xfrm>
            <a:off x="2533816" y="1397819"/>
            <a:ext cx="4033292" cy="50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1435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81565" y="1449358"/>
            <a:ext cx="37075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Many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Ways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 You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Make 10?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80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5911" y="1929535"/>
            <a:ext cx="3025325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Word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54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s pic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33" y="0"/>
            <a:ext cx="51455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2379" y="712020"/>
            <a:ext cx="1192905" cy="32714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58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 pic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23" y="82487"/>
            <a:ext cx="5060225" cy="67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4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iLearn &amp; </a:t>
            </a:r>
            <a:r>
              <a:rPr lang="en-US" dirty="0" err="1" smtClean="0"/>
              <a:t>iExperience</a:t>
            </a:r>
            <a:r>
              <a:rPr lang="en-US" dirty="0" smtClean="0"/>
              <a:t> </a:t>
            </a:r>
            <a:r>
              <a:rPr lang="en-US" dirty="0" smtClean="0"/>
              <a:t>with Webquests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841" y="2023563"/>
            <a:ext cx="4702121" cy="4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England Colonies Pic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33" y="0"/>
            <a:ext cx="51455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65" y="1962865"/>
            <a:ext cx="1077463" cy="327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7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y and night pic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02" y="5555"/>
            <a:ext cx="5117946" cy="68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07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 of 1812 pic coll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02" y="5555"/>
            <a:ext cx="5117946" cy="68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71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66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4" t="1855"/>
          <a:stretch/>
        </p:blipFill>
        <p:spPr>
          <a:xfrm>
            <a:off x="2679504" y="139406"/>
            <a:ext cx="6464496" cy="67030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717" y="441854"/>
            <a:ext cx="693219" cy="41088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</a:p>
          <a:p>
            <a:pPr algn="ctr">
              <a:lnSpc>
                <a:spcPct val="80000"/>
              </a:lnSpc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</a:p>
          <a:p>
            <a:pPr algn="ctr">
              <a:lnSpc>
                <a:spcPct val="80000"/>
              </a:lnSpc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41808" y="2828662"/>
            <a:ext cx="674596" cy="3444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</a:p>
          <a:p>
            <a:pPr algn="ctr">
              <a:lnSpc>
                <a:spcPct val="80000"/>
              </a:lnSpc>
            </a:pP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</a:p>
          <a:p>
            <a:pPr algn="ctr">
              <a:lnSpc>
                <a:spcPct val="80000"/>
              </a:lnSpc>
            </a:pP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70806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771" y="0"/>
            <a:ext cx="81964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Sorting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Counting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3907" y="1282755"/>
            <a:ext cx="7286981" cy="5386495"/>
            <a:chOff x="1" y="1443282"/>
            <a:chExt cx="7286981" cy="5386495"/>
          </a:xfrm>
        </p:grpSpPr>
        <p:pic>
          <p:nvPicPr>
            <p:cNvPr id="6" name="Picture 5" descr="IMG_0681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0" r="20390"/>
            <a:stretch/>
          </p:blipFill>
          <p:spPr>
            <a:xfrm>
              <a:off x="1" y="1443283"/>
              <a:ext cx="3737914" cy="5386494"/>
            </a:xfrm>
            <a:prstGeom prst="rect">
              <a:avLst/>
            </a:prstGeom>
          </p:spPr>
        </p:pic>
        <p:pic>
          <p:nvPicPr>
            <p:cNvPr id="7" name="Picture 6" descr="IMG_067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5" r="19373" b="2211"/>
            <a:stretch/>
          </p:blipFill>
          <p:spPr>
            <a:xfrm>
              <a:off x="3737915" y="1443282"/>
              <a:ext cx="3549067" cy="5386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86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6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r="18357"/>
          <a:stretch/>
        </p:blipFill>
        <p:spPr>
          <a:xfrm>
            <a:off x="0" y="12700"/>
            <a:ext cx="5777196" cy="68297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3885" y="1945024"/>
            <a:ext cx="293402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Counting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Animals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42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8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r="20897" b="7654"/>
          <a:stretch/>
        </p:blipFill>
        <p:spPr>
          <a:xfrm>
            <a:off x="3242896" y="0"/>
            <a:ext cx="5901104" cy="68073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282" y="2090171"/>
            <a:ext cx="3016195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Nintendo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DSi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892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1110" y="194705"/>
            <a:ext cx="2261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Skitch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38" y="2037962"/>
            <a:ext cx="2552700" cy="246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8559" y="2155813"/>
            <a:ext cx="405899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Take a Photo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Annotate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662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 Skitc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5373" cy="6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88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tch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4196" y="0"/>
            <a:ext cx="782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Skitch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6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574" y="278812"/>
            <a:ext cx="5916425" cy="3248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821" y="3717493"/>
            <a:ext cx="7350090" cy="28462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8022" y="482347"/>
            <a:ext cx="651541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Q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3187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62418" y="94146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Skitch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 Studies Native Americans Skit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r="11765"/>
          <a:stretch/>
        </p:blipFill>
        <p:spPr>
          <a:xfrm>
            <a:off x="4261748" y="0"/>
            <a:ext cx="5021745" cy="67395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8447" y="1739528"/>
            <a:ext cx="2179653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Taking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Notes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623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itc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" y="356259"/>
            <a:ext cx="3934069" cy="4151201"/>
          </a:xfrm>
          <a:prstGeom prst="rect">
            <a:avLst/>
          </a:prstGeom>
        </p:spPr>
      </p:pic>
      <p:pic>
        <p:nvPicPr>
          <p:cNvPr id="3" name="Picture 2" descr="skitch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b="4612"/>
          <a:stretch/>
        </p:blipFill>
        <p:spPr>
          <a:xfrm>
            <a:off x="4407919" y="1254654"/>
            <a:ext cx="4572000" cy="54213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0859" y="4640208"/>
            <a:ext cx="2765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Labeling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0432" y="163726"/>
            <a:ext cx="2970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Grouping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679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2763" y="39811"/>
            <a:ext cx="2738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Popplet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3" y="1804797"/>
            <a:ext cx="2292846" cy="2350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63" y="1804797"/>
            <a:ext cx="2399235" cy="2350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698" y="1804797"/>
            <a:ext cx="2405909" cy="2342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64" y="4383544"/>
            <a:ext cx="2441331" cy="2297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63" y="4383544"/>
            <a:ext cx="2470066" cy="2280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4698" y="4363526"/>
            <a:ext cx="2405910" cy="23000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75047" y="985648"/>
            <a:ext cx="19939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popplet.com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32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681175"/>
            <a:ext cx="81534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4959" y="9535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Cycle </a:t>
            </a:r>
            <a:r>
              <a:rPr lang="en-US" dirty="0" err="1" smtClean="0"/>
              <a:t>Popplet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260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469900"/>
            <a:ext cx="81407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2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e Lincoln popp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" y="153950"/>
            <a:ext cx="8727702" cy="65457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3525" y="196231"/>
            <a:ext cx="5276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Abraham Lincoln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677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volutionary war popp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7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0732" y="350182"/>
            <a:ext cx="572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Revolutionary War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401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branches of government popp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9" y="153950"/>
            <a:ext cx="8865997" cy="6483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679" y="465645"/>
            <a:ext cx="8052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Branches of Government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6696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7972" y="148236"/>
            <a:ext cx="2328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Padlet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5680" y="1094073"/>
            <a:ext cx="2992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https://padlet.com/auth/</a:t>
            </a:r>
            <a:r>
              <a:rPr lang="en-US" dirty="0" smtClean="0">
                <a:hlinkClick r:id="rId2"/>
              </a:rPr>
              <a:t>login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519" y="2122076"/>
            <a:ext cx="2844800" cy="148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548362">
            <a:off x="960286" y="4786272"/>
            <a:ext cx="1714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images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3174545" y="5412772"/>
            <a:ext cx="2448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information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 rot="774221">
            <a:off x="6092252" y="4771341"/>
            <a:ext cx="2090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ebsite links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310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59" y="1548957"/>
            <a:ext cx="8885221" cy="50662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3435" y="303132"/>
            <a:ext cx="6908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Plan~Process~Product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0288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250"/>
            <a:ext cx="9144000" cy="5560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4158" y="203479"/>
            <a:ext cx="2582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Padlet</a:t>
            </a:r>
            <a:r>
              <a:rPr lang="en-US" sz="3600" dirty="0" smtClean="0"/>
              <a:t>- KWL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4965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3233"/>
          <a:stretch/>
        </p:blipFill>
        <p:spPr>
          <a:xfrm>
            <a:off x="0" y="0"/>
            <a:ext cx="9144000" cy="2617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7735"/>
            <a:ext cx="9144000" cy="42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26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364"/>
            <a:ext cx="9144000" cy="66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26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08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1200"/>
            <a:ext cx="9144000" cy="27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92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82086" y="21256"/>
            <a:ext cx="2379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www.wixie.com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33" y="491595"/>
            <a:ext cx="4869096" cy="5620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64" y="5388575"/>
            <a:ext cx="6488239" cy="14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6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432"/>
            <a:ext cx="9144000" cy="43865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0028" y="388669"/>
            <a:ext cx="3303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Templates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106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36" y="0"/>
            <a:ext cx="519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358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mate v. weather wix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3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ther maps wix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2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ather tools wix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23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1" y="278812"/>
            <a:ext cx="4188757" cy="38889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00" y="2130372"/>
            <a:ext cx="4925627" cy="4446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3081" y="278812"/>
            <a:ext cx="380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Expectation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035" y="4919019"/>
            <a:ext cx="3760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Assessment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4793081" y="1350961"/>
            <a:ext cx="3508734" cy="290932"/>
          </a:xfrm>
          <a:prstGeom prst="lef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929308" y="5842349"/>
            <a:ext cx="2797172" cy="3805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88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mple Machines Wix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9"/>
            <a:ext cx="5137187" cy="6849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1375" y="1793465"/>
            <a:ext cx="2654393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Multiple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Pages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295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3627" y="234720"/>
            <a:ext cx="5356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Historical Journal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49" y="1810814"/>
            <a:ext cx="6695660" cy="50471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0684" y="1169430"/>
            <a:ext cx="3242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http://forsyth.wixie.com/</a:t>
            </a:r>
            <a:r>
              <a:rPr lang="en-US" dirty="0" smtClean="0">
                <a:hlinkClick r:id="rId3"/>
              </a:rPr>
              <a:t>u36920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84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284" y="550964"/>
            <a:ext cx="7735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QR~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Scan~Post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~ Share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57885" y="1772826"/>
            <a:ext cx="4028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padlet.com</a:t>
            </a:r>
            <a:r>
              <a:rPr lang="en-US" dirty="0"/>
              <a:t>/</a:t>
            </a:r>
            <a:r>
              <a:rPr lang="en-US" dirty="0" err="1"/>
              <a:t>sbrandon</a:t>
            </a:r>
            <a:r>
              <a:rPr lang="en-US" dirty="0"/>
              <a:t>/GAETC2014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615" y="2799302"/>
            <a:ext cx="2684000" cy="2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90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Webquest Resources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676235"/>
            <a:ext cx="3383938" cy="378724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hlinkClick r:id="rId2"/>
              </a:rPr>
              <a:t>Journey to a New Land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TRUST &amp; Digital Citizenship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Quest Garden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Teacher Web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Zunal Webquests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E-Mints Webquests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8"/>
              </a:rPr>
              <a:t>How to Create a Webquest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95704" y="2061461"/>
            <a:ext cx="216838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  <a:hlinkClick r:id="rId9"/>
            </a:endParaRPr>
          </a:p>
          <a:p>
            <a:r>
              <a:rPr lang="en-US" dirty="0" smtClean="0">
                <a:hlinkClick r:id="rId9"/>
              </a:rPr>
              <a:t>Weebly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Google Sites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1"/>
              </a:rPr>
              <a:t>Quest Garden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2"/>
              </a:rPr>
              <a:t>Teacher Web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3"/>
              </a:rPr>
              <a:t>WikiSpaces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4"/>
              </a:rPr>
              <a:t>Wix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5"/>
              </a:rPr>
              <a:t>Zoho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6"/>
              </a:rPr>
              <a:t>Zunal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53216" y="187679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Webquest Sites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95704" y="1876795"/>
            <a:ext cx="2513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Webquest Creation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0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478"/>
          <a:stretch/>
        </p:blipFill>
        <p:spPr>
          <a:xfrm>
            <a:off x="0" y="1626403"/>
            <a:ext cx="5395348" cy="3934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708"/>
          <a:stretch/>
        </p:blipFill>
        <p:spPr>
          <a:xfrm>
            <a:off x="4500111" y="3230313"/>
            <a:ext cx="4621369" cy="3472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162" y="194974"/>
            <a:ext cx="5610603" cy="940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5041" y="1135883"/>
            <a:ext cx="40357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http://www.scholastic.com/scholastic_thanksgiving</a:t>
            </a:r>
            <a:r>
              <a:rPr lang="en-US" sz="1400" dirty="0" smtClean="0">
                <a:hlinkClick r:id="rId5"/>
              </a:rPr>
              <a:t>/</a:t>
            </a:r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79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0"/>
            <a:ext cx="7940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585" y="526646"/>
            <a:ext cx="806948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 Time to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“Create” a Webquest?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stk19951boj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18" y="526646"/>
            <a:ext cx="2170248" cy="29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20639"/>
      </p:ext>
    </p:extLst>
  </p:cSld>
  <p:clrMapOvr>
    <a:masterClrMapping/>
  </p:clrMapOvr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2596</TotalTime>
  <Words>280</Words>
  <Application>Microsoft Macintosh PowerPoint</Application>
  <PresentationFormat>On-screen Show (4:3)</PresentationFormat>
  <Paragraphs>130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Twilight</vt:lpstr>
      <vt:lpstr>iLearn~iExperience~iShare</vt:lpstr>
      <vt:lpstr>PowerPoint Presentation</vt:lpstr>
      <vt:lpstr>iLearn &amp; iExperience with Webquests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 Collage Apps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Webquest Resources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iLearn~iExperience~iShare</dc:title>
  <dc:creator>SBrandon</dc:creator>
  <cp:lastModifiedBy>SBrandon</cp:lastModifiedBy>
  <cp:revision>74</cp:revision>
  <dcterms:created xsi:type="dcterms:W3CDTF">2014-11-01T20:27:07Z</dcterms:created>
  <dcterms:modified xsi:type="dcterms:W3CDTF">2014-11-05T04:18:56Z</dcterms:modified>
</cp:coreProperties>
</file>